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F087EC1-035A-4866-8288-59E81CE973AB}"/>
    <pc:docChg chg="modSld">
      <pc:chgData name="Narelle Wheaton" userId="6e1b2b30-480e-4f91-806b-6735d5b9e446" providerId="ADAL" clId="{DF087EC1-035A-4866-8288-59E81CE973AB}" dt="2023-08-10T06:56:37.739" v="2" actId="1076"/>
      <pc:docMkLst>
        <pc:docMk/>
      </pc:docMkLst>
      <pc:sldChg chg="modSp mod">
        <pc:chgData name="Narelle Wheaton" userId="6e1b2b30-480e-4f91-806b-6735d5b9e446" providerId="ADAL" clId="{DF087EC1-035A-4866-8288-59E81CE973AB}" dt="2023-08-10T06:56:37.739" v="2" actId="1076"/>
        <pc:sldMkLst>
          <pc:docMk/>
          <pc:sldMk cId="2513760709" sldId="256"/>
        </pc:sldMkLst>
        <pc:spChg chg="mod">
          <ac:chgData name="Narelle Wheaton" userId="6e1b2b30-480e-4f91-806b-6735d5b9e446" providerId="ADAL" clId="{DF087EC1-035A-4866-8288-59E81CE973AB}" dt="2023-08-10T06:56:37.739" v="2" actId="1076"/>
          <ac:spMkLst>
            <pc:docMk/>
            <pc:sldMk cId="2513760709" sldId="256"/>
            <ac:spMk id="3" creationId="{9080FC02-BA16-4E4F-91B2-94C615BB5519}"/>
          </ac:spMkLst>
        </pc:spChg>
        <pc:spChg chg="mod">
          <ac:chgData name="Narelle Wheaton" userId="6e1b2b30-480e-4f91-806b-6735d5b9e446" providerId="ADAL" clId="{DF087EC1-035A-4866-8288-59E81CE973AB}" dt="2023-08-10T06:56:27.926" v="1" actId="404"/>
          <ac:spMkLst>
            <pc:docMk/>
            <pc:sldMk cId="2513760709" sldId="256"/>
            <ac:spMk id="4" creationId="{28C94025-7ED7-4888-A178-2CFF4C56B8C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D7476-00B5-45A6-A49C-6FEEAE41D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41CFEB-6DE2-4F4B-907F-62246876D5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67E06-DB21-4699-8DC2-39B89D470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3115C-A561-46C3-813A-140E0D8CF01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F1281B-EBA3-475D-B1E1-A7F3C70A5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9A3E39-1B5D-450E-89D3-B29794CD8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5B42-F82A-4F1F-A323-F497BEBC5D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5720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738E7-153C-4577-8B58-7B22A13E2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84BE5D-CD78-4A38-BA52-A3580F5C95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A8A939-5BA1-4AF1-B8CF-007DD2947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3115C-A561-46C3-813A-140E0D8CF01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6C297-3BE1-447B-A8DD-477A7C4E0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F2DD2-158C-4A76-AAF4-17E68D05C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5B42-F82A-4F1F-A323-F497BEBC5D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4540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6212F9-EB53-49F1-A0FE-4A792A695E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BE576A-FB21-4D16-B94E-B8AB44D70C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15680-F056-4F87-88E6-128EE7528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3115C-A561-46C3-813A-140E0D8CF01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4F0EC6-789D-4CBB-8040-378373233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440E83-0FE5-40A3-8090-050B1D28D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5B42-F82A-4F1F-A323-F497BEBC5D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0116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DD2F4-307B-43B7-A622-75806DB69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F351F-88F4-43BA-A973-34029E049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3B6071-519A-42C7-9B0D-FB0D36D2E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3115C-A561-46C3-813A-140E0D8CF01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38D95-9217-4ADF-AD5B-25C55A59A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782C10-BA66-4649-93E1-5FD5BD519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5B42-F82A-4F1F-A323-F497BEBC5D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309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04002-3BD1-423F-82B1-622F64CAB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0B513F-DEA2-4B4C-946A-5A58F28902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BD895-4989-445D-81E5-D77686F35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3115C-A561-46C3-813A-140E0D8CF01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71E2C-42ED-4059-91E4-16777CD9E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2C6A37-09E6-4C20-93EE-A720EBD74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5B42-F82A-4F1F-A323-F497BEBC5D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4300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78E5B-3305-43C3-B012-B491FF507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6C06F-BE4B-4411-8CA5-D9C02ECB1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D55102-FF7D-4348-BAB9-AE4BFB5C59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1E1D24-1BCC-4550-A74F-5D0BA1045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3115C-A561-46C3-813A-140E0D8CF01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DA9CCE-120D-4A5E-A0A5-B455F81D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60EFA2-662F-47B2-B022-B23CC0452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5B42-F82A-4F1F-A323-F497BEBC5D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3169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C45B4-DB51-4FB2-A9A0-2BD3E888A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CA5B3D-523B-41DB-9B65-8A0461940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09F705-425A-454D-AF01-623201CC35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9E67E8-DB70-455D-B0F0-FA28C3968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129CC1-E17D-42A4-9688-640544E95F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3E3DCD-4D22-4AE6-BD49-D1D38FE0A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3115C-A561-46C3-813A-140E0D8CF01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1FF567-9ACD-4843-9A7A-7FF2F40BB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75DCEC-1F30-4ED7-AB7A-887602A08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5B42-F82A-4F1F-A323-F497BEBC5D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8412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D983B-A5CC-43F5-82FF-983917DE1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6EBFA7-68B1-4271-A3C2-6D4EBBE1E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3115C-A561-46C3-813A-140E0D8CF01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4EA590-C926-4850-8A48-A24AAEFB1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021F1B-4707-4C9A-8E54-9A8B4FA8A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5B42-F82A-4F1F-A323-F497BEBC5D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4256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18E2A2-77AA-4AF4-85F7-4D5D7C72E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3115C-A561-46C3-813A-140E0D8CF01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AC5056-56A6-4A13-96F5-7A0B92D3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F55624-5FFD-4CBC-B5D4-86D5E0BA5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5B42-F82A-4F1F-A323-F497BEBC5D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773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AB4B4-E809-4918-B639-41AFC2472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8579B-4363-452F-926C-AECA166FB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0025AD-DB7C-4286-9514-1598C9BFA7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2E5D5B-2D62-4FF8-A08A-BBABBD427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3115C-A561-46C3-813A-140E0D8CF01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2DC355-100A-4ADC-AB4E-4F5720E7A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AF8C86-2AB0-4409-8F3C-7CAB1F26D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5B42-F82A-4F1F-A323-F497BEBC5D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2206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9DBFE-B525-4BEB-8096-F5DF1F684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3C3852-FCD4-496F-A58C-B4AFCAA94C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7942A9-C818-49A5-BC56-0CAFD27298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3A3D2A-8942-4DB1-A6D2-734C24FBA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3115C-A561-46C3-813A-140E0D8CF01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052B8B-F811-48CC-9625-B10B19D92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82CF65-6B3B-4F30-BE56-D78CAACD0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5B42-F82A-4F1F-A323-F497BEBC5D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2424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378A85-C31E-4C93-9634-C932EA32B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A958B-590F-432E-9B9F-3B61F79F5A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EC96D-9AAF-4E7A-960A-E0F713409B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3115C-A561-46C3-813A-140E0D8CF01A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8D860-4604-4C46-B486-C53D588D8E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62CF73-E2B8-4A49-8081-B4341E60AF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85B42-F82A-4F1F-A323-F497BEBC5D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7756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080FC02-BA16-4E4F-91B2-94C615BB55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1662112"/>
            <a:ext cx="9782175" cy="3533775"/>
          </a:xfrm>
        </p:spPr>
        <p:txBody>
          <a:bodyPr>
            <a:noAutofit/>
          </a:bodyPr>
          <a:lstStyle/>
          <a:p>
            <a:r>
              <a:rPr lang="en-AU" sz="4000" dirty="0">
                <a:solidFill>
                  <a:schemeClr val="bg1"/>
                </a:solidFill>
              </a:rPr>
              <a:t>In this quiet moment, still, before Your throne,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Conscious of Your presence, knowing I am known.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this quiet moment set my spirit free;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this quiet moment, make a better me!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C94025-7ED7-4888-A178-2CFF4C56B8CD}"/>
              </a:ext>
            </a:extLst>
          </p:cNvPr>
          <p:cNvSpPr/>
          <p:nvPr/>
        </p:nvSpPr>
        <p:spPr>
          <a:xfrm>
            <a:off x="166687" y="5648325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5553406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Ivor Bosanko | John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Gowans</a:t>
            </a:r>
            <a:endParaRPr lang="en-AU" sz="105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1999 Salvationist Publishing &amp; Supplies Ltd.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513760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2BCE6A-FF66-40C7-9A70-6B5D75E8CF4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668A4C8-EFCE-41DA-A549-48C78D06A20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B3E44E9-3692-493F-9619-12F166C45F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2022-03-10T05:56:35Z</dcterms:created>
  <dcterms:modified xsi:type="dcterms:W3CDTF">2023-08-10T06:56:38Z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